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73" r:id="rId4"/>
    <p:sldId id="271" r:id="rId5"/>
    <p:sldId id="258" r:id="rId6"/>
    <p:sldId id="259" r:id="rId7"/>
    <p:sldId id="272" r:id="rId8"/>
    <p:sldId id="261" r:id="rId9"/>
    <p:sldId id="260" r:id="rId10"/>
    <p:sldId id="262" r:id="rId11"/>
    <p:sldId id="263" r:id="rId12"/>
    <p:sldId id="264" r:id="rId13"/>
    <p:sldId id="265" r:id="rId14"/>
    <p:sldId id="266" r:id="rId15"/>
    <p:sldId id="268" r:id="rId16"/>
    <p:sldId id="267" r:id="rId17"/>
    <p:sldId id="269" r:id="rId18"/>
    <p:sldId id="274" r:id="rId19"/>
    <p:sldId id="270" r:id="rId20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11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jpe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7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6611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030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21675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307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0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6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6/11/2023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9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6/11/2023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6/11/2023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6/11/2023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ioiic.com/cam-bien-do-nhiet-do-va-do-am-esp32-sht30-5vdc-7-lop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hegioiic.com/sht30d-mach-cam-bien-nhiet-do-do-am-giao-tiep-i2c" TargetMode="External"/><Relationship Id="rId4" Type="http://schemas.openxmlformats.org/officeDocument/2006/relationships/hyperlink" Target="https://www.thegioiic.com/cam-bien-do-nhiet-do-va-do-am-esp32-sht40-5vdc-7-lop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Parallelogram 10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/>
              <a:t>Mua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https://www.thegioiic.com/cam-bien-do-nhiet-do-va-do-am-esp32-sht30-5vdc-7-lop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https://www.thegioiic.com/cam-bien-do-nhiet-do-va-do-am-esp32-sht40-5vdc-7-lop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https://www.thegioiic.com/sht30d-mach-cam-bien-nhiet-do-do-am-giao-tiep-i2c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3940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8"/>
            <a:ext cx="9085710" cy="6670343"/>
          </a:xfrm>
        </p:spPr>
        <p:txBody>
          <a:bodyPr>
            <a:noAutofit/>
          </a:bodyPr>
          <a:lstStyle/>
          <a:p>
            <a:r>
              <a:rPr lang="vi-VN" sz="18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800" b="1" dirty="0">
                <a:solidFill>
                  <a:schemeClr val="tx1"/>
                </a:solidFill>
              </a:rPr>
              <a:t> 2.4 GHz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800" b="1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Thông tin thiết bị 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Nguồn cấp: 5VDC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vi-VN" sz="1800" dirty="0">
                <a:solidFill>
                  <a:schemeClr val="tx1"/>
                </a:solidFill>
              </a:rPr>
              <a:t>- 500mA  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Theo dõi Online qua App, Web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Có cảnh báo qua Email, </a:t>
            </a:r>
            <a:r>
              <a:rPr lang="vi-V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Công nghệ: Wi-Fi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Xuất xứ: Việt Nam</a:t>
            </a: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2000" b="1" i="1" dirty="0" err="1">
                <a:solidFill>
                  <a:srgbClr val="FF0000"/>
                </a:solidFill>
              </a:rPr>
              <a:t>Telua</a:t>
            </a:r>
            <a:r>
              <a:rPr lang="en-US" sz="2000" b="1" i="1" dirty="0">
                <a:solidFill>
                  <a:srgbClr val="FF0000"/>
                </a:solidFill>
              </a:rPr>
              <a:t> IoT platform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cung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cấp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miễn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phần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mền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dưới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thu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dụng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trên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bắt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đầu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thu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phí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từ</a:t>
            </a:r>
            <a:r>
              <a:rPr lang="en-US" sz="2000" b="1" i="1" dirty="0">
                <a:solidFill>
                  <a:srgbClr val="0070C0"/>
                </a:solidFill>
              </a:rPr>
              <a:t> 01/2024</a:t>
            </a:r>
            <a:br>
              <a:rPr lang="en-US" sz="2000" dirty="0">
                <a:solidFill>
                  <a:srgbClr val="FF0000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9"/>
            <a:ext cx="8001618" cy="521166"/>
          </a:xfrm>
        </p:spPr>
        <p:txBody>
          <a:bodyPr>
            <a:noAutofit/>
          </a:bodyPr>
          <a:lstStyle/>
          <a:p>
            <a:r>
              <a:rPr lang="en-US" sz="1800" b="1" dirty="0"/>
              <a:t> </a:t>
            </a:r>
            <a:r>
              <a:rPr lang="en-US" sz="2000" b="1" dirty="0" err="1"/>
              <a:t>Bảng</a:t>
            </a:r>
            <a:r>
              <a:rPr lang="en-US" sz="2000" b="1" dirty="0"/>
              <a:t> </a:t>
            </a:r>
            <a:r>
              <a:rPr lang="en-US" sz="2000" b="1" dirty="0" err="1"/>
              <a:t>Giá</a:t>
            </a:r>
            <a:r>
              <a:rPr lang="en-US" sz="2000" b="1" dirty="0"/>
              <a:t> </a:t>
            </a:r>
            <a:r>
              <a:rPr lang="en-US" sz="2000" b="1" dirty="0" err="1"/>
              <a:t>Tính</a:t>
            </a:r>
            <a:r>
              <a:rPr lang="en-US" sz="2000" b="1" dirty="0"/>
              <a:t> Theo </a:t>
            </a:r>
            <a:r>
              <a:rPr lang="en-US" sz="2000" b="1" dirty="0" err="1"/>
              <a:t>Tháng</a:t>
            </a:r>
            <a:endParaRPr lang="en-US" sz="18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D08A30A-56F3-4FB9-BFA1-7B9DD5548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020132"/>
              </p:ext>
            </p:extLst>
          </p:nvPr>
        </p:nvGraphicFramePr>
        <p:xfrm>
          <a:off x="696814" y="946769"/>
          <a:ext cx="8908431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94">
                  <a:extLst>
                    <a:ext uri="{9D8B030D-6E8A-4147-A177-3AD203B41FA5}">
                      <a16:colId xmlns:a16="http://schemas.microsoft.com/office/drawing/2014/main" val="39640019"/>
                    </a:ext>
                  </a:extLst>
                </a:gridCol>
                <a:gridCol w="2217254">
                  <a:extLst>
                    <a:ext uri="{9D8B030D-6E8A-4147-A177-3AD203B41FA5}">
                      <a16:colId xmlns:a16="http://schemas.microsoft.com/office/drawing/2014/main" val="4102018565"/>
                    </a:ext>
                  </a:extLst>
                </a:gridCol>
                <a:gridCol w="2398575">
                  <a:extLst>
                    <a:ext uri="{9D8B030D-6E8A-4147-A177-3AD203B41FA5}">
                      <a16:colId xmlns:a16="http://schemas.microsoft.com/office/drawing/2014/main" val="3493673821"/>
                    </a:ext>
                  </a:extLst>
                </a:gridCol>
                <a:gridCol w="2227108">
                  <a:extLst>
                    <a:ext uri="{9D8B030D-6E8A-4147-A177-3AD203B41FA5}">
                      <a16:colId xmlns:a16="http://schemas.microsoft.com/office/drawing/2014/main" val="25746286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3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500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231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Miễn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phí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$200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$1000$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04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345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174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099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896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309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48" y="1331494"/>
            <a:ext cx="5815802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282" y="133149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90" y="1160978"/>
            <a:ext cx="506351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 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F33F7B-B1A8-014A-6B9D-6DDDA11CD07A}"/>
              </a:ext>
            </a:extLst>
          </p:cNvPr>
          <p:cNvSpPr txBox="1"/>
          <p:nvPr/>
        </p:nvSpPr>
        <p:spPr>
          <a:xfrm>
            <a:off x="422890" y="780006"/>
            <a:ext cx="52159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91718" y="2967057"/>
            <a:ext cx="555042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lain" startAt="3"/>
            </a:pP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0B0A0D-4179-4EC7-B1DA-500084CD6BF6}"/>
              </a:ext>
            </a:extLst>
          </p:cNvPr>
          <p:cNvSpPr txBox="1"/>
          <p:nvPr/>
        </p:nvSpPr>
        <p:spPr>
          <a:xfrm>
            <a:off x="422890" y="6112741"/>
            <a:ext cx="53876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8" name="Picture 7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E67789BB-630F-1535-0692-7A69BF6B90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766" y="762336"/>
            <a:ext cx="2477944" cy="4409441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042E878-E972-12B7-32DC-5B3C8C523E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9417" y="838491"/>
            <a:ext cx="2407863" cy="4284733"/>
          </a:xfrm>
          <a:prstGeom prst="rect">
            <a:avLst/>
          </a:prstGeom>
        </p:spPr>
      </p:pic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38" y="395971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608" y="3931920"/>
            <a:ext cx="620930" cy="646332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165" y="3974973"/>
            <a:ext cx="846491" cy="84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chử</a:t>
            </a:r>
            <a:r>
              <a:rPr lang="en-US" dirty="0"/>
              <a:t>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59" y="1395291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1383</TotalTime>
  <Words>1076</Words>
  <Application>Microsoft Office PowerPoint</Application>
  <PresentationFormat>Widescreen</PresentationFormat>
  <Paragraphs>96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 Telua IoT platform sẽ cung cấp miễn phí phần mền nếu dưới 3 thiết bị và sẽ thu phí nếu sử dụng trên 3 thiết bị và bắt đầu thu phí từ 01/2024    </vt:lpstr>
      <vt:lpstr> Bảng Giá Tính Theo Tháng</vt:lpstr>
      <vt:lpstr>- Cảm biến có thể dễ dàng thay  đổi khi bị lỗi  - Qua thời gian khuyến cáo  cảm biến nên được thay đổi để đảm bảo độ chính xác</vt:lpstr>
      <vt:lpstr>Hướng dẫn đăng kí thiết bị</vt:lpstr>
      <vt:lpstr>Thiết lập kết nối Internet</vt:lpstr>
      <vt:lpstr>Thiết lập kết nối Internet</vt:lpstr>
      <vt:lpstr>Kích hoạt thiết bị</vt:lpstr>
      <vt:lpstr>Kích hoạt thiết bị</vt:lpstr>
      <vt:lpstr>Kiểm tra thiết bị </vt:lpstr>
      <vt:lpstr>Hiện nhiệt độ và độ ẩm</vt:lpstr>
      <vt:lpstr>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Điều khiển thiết bị thông qua nhiệt đô và độ ẩm</vt:lpstr>
      <vt:lpstr>Mua thiết bị 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140</cp:revision>
  <cp:lastPrinted>2023-06-09T08:56:40Z</cp:lastPrinted>
  <dcterms:created xsi:type="dcterms:W3CDTF">2023-06-02T04:17:49Z</dcterms:created>
  <dcterms:modified xsi:type="dcterms:W3CDTF">2023-06-11T11:50:32Z</dcterms:modified>
</cp:coreProperties>
</file>

<file path=docProps/thumbnail.jpeg>
</file>